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94640"/>
  </p:normalViewPr>
  <p:slideViewPr>
    <p:cSldViewPr snapToGrid="0">
      <p:cViewPr varScale="1">
        <p:scale>
          <a:sx n="116" d="100"/>
          <a:sy n="116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D6DFD-CF83-27BA-571D-3F4D673CEC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13C198-75CD-7E86-DF94-18990A848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DB290-DE9B-1217-48D6-287A98C04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2F273-1137-25CC-5D77-BCB70335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048F2-349B-E219-F921-41105559F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5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29B65-747F-5707-9083-E213F8092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193F4B-4A3D-2BFF-A41F-99A0488729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58664-A3A2-6035-6CC1-B22D9F9D3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A4112-3C5E-E56C-8C31-3996CD9E3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C00CB-28A2-7857-2E47-DBD400A09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95565B-D392-98F3-21B7-620BA0C8B4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E0D07-0E10-59AC-4645-C1C4C54F2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3A5A8-7C19-5C38-5E4A-BB0094058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7F381-4C1F-EE73-35E4-B5531E6BC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433AF-3493-B51C-D881-B1E27409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919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65AF4-A73F-5859-ADBE-B81DD97A4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D886F-7245-E6C3-CF1C-0C988EA06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F1836-C204-2922-8B15-2FAF96DDD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4683C-F057-FBED-FF8F-3186301E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BEFD5-39B8-F48D-1F41-F70FEA4DA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07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EDDDA-ECE4-0CE5-C533-84616FE2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8BA9F-2BC4-7CD6-E7A5-5FDAF061F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B73E7-ABA9-6624-A442-C3B7E024A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D3C6E-6601-A67F-F11C-45E70ACFE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B8CDB-3D46-1E52-A4DB-CF23669B9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68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FB20A-C0A7-36B4-86FE-08C01F66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AC15D-0E2A-A771-11CD-9F0C14556E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BD5CD-31B6-1446-7BA8-5A6C81A3B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6590A-B7F5-3E66-2C6C-55C6E233B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AE921-9D9A-DDA3-C8DE-C0FCA31A0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D6184-EC69-B0E3-438B-AF6DC50FE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21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D36AB-D787-4A39-2EA5-96C97F6EC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59DCE-E061-3A62-88DF-9DAF36472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6C0C5-8499-3A66-A670-ADB2BDC8E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9538CD-B78C-042C-DF48-F528CA3BD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2ACE17-7B37-9E67-6131-6EFCE6EAB2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115E85-FF34-828D-79AE-0FCF12E3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2D2213-A448-AF34-5F84-FEE3A2637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F037E-F7B9-5C7E-1ABE-834FBD8D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03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AD74C-BCC6-5386-650C-9B188461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8F8297-11CC-D494-0295-D6B3F9622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04F27D-3D37-BCAB-79FA-255CE131C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819F0B-775B-D691-B6E5-4E73186C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374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580986-E931-D6B0-BF2B-99310CF11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FE1E22-C08F-D001-B74E-53473E92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2CE5C1-B441-745D-0BAC-D7F5C771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4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82AB0-2187-5B40-A40D-E26F07001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A7181-A5CB-FA60-08E4-5A88C6E88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723D3-0105-BD82-43BC-CB2B07AE5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C48C7-3751-8CEC-7791-EF8730CD0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F6252-C8E4-687E-89EF-D63766433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24931-AB56-8319-2CF8-2258439F8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90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CB327-20F2-0A9D-1570-89AAB554C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B6AF9A-5297-670C-EFD7-1E1CAB54B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E4024E-AC67-1735-80F9-272481C0F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47771-EE68-390C-D83B-E3DAB6B9B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113059-2D61-7C82-2B2C-0601822A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94096-41DD-962B-C270-BBCE6F41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85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77AB21-7152-15F8-12A7-796255E03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E0B7E-7845-3216-43FF-C978D8BE3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194A2-F02B-DCE7-6D75-5803D9E4ED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55E2BC-4105-FE4C-BECE-C57815ED701E}" type="datetimeFigureOut">
              <a:rPr lang="en-US" smtClean="0"/>
              <a:t>8/14/24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52B6-3DC2-E8C7-2D03-448403C890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CB72D-6CAF-E992-6DED-EE7B68C72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B6121D-95E0-164C-85B5-72A5E3AAA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5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slideegg.com/microsoft-crowdstrike-bsod-present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computerweekly.com/news/366598838/Why-is-CrowdStrike-allowed-to-run-in-the-Windows-kernel#:~:text=The%20reason%2C%20according%20to%20Microsoft,an%20equal%20footing%20as%20oth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ortune.com/2024/08/03/crowdstrike-outage-fortune-500-companies-5-4-billion-damages-uninsured-losse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scmagazine.com/perspective/heres-seven-tips-that-offer-short-term-and-long-term-fixes-following-the-crowdstrike-out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WoWXjKAbGZ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n.com/2024/06/27/business/boeing-cause-alaska-air-door-plug/index.html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www.nbcnews.com/news/us-news/maker-boeing-door-plugs-sued-quality-failures-midair-alaska-airlines-b-rcna13329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engineering.com/the-titan-submersible-a-little-testing-wouldnt-have-killed-the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E1E91-1506-AB56-DF3C-7BE7BCB310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Recent </a:t>
            </a:r>
            <a:r>
              <a:rPr lang="en-US"/>
              <a:t>Quality </a:t>
            </a:r>
            <a:br>
              <a:rPr lang="en-US"/>
            </a:br>
            <a:r>
              <a:rPr lang="en-US"/>
              <a:t>and </a:t>
            </a:r>
            <a:r>
              <a:rPr lang="en-US" dirty="0"/>
              <a:t>Testing Events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BD5ED3-CE41-2638-0EC5-61FDE985D3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3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E79E9-A5AC-1C77-51B2-5E68EB2D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2059"/>
            <a:ext cx="6500331" cy="53802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Crowdstrike</a:t>
            </a:r>
            <a:r>
              <a:rPr lang="en-US" dirty="0"/>
              <a:t> Outage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8C94C-DAC5-437F-AEB6-A4E4BC4CE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https://www.slideegg.com/microsoft-crowdstrike-bsod-presentation</a:t>
            </a:r>
            <a:r>
              <a:rPr lang="en-US" dirty="0"/>
              <a:t> </a:t>
            </a:r>
          </a:p>
        </p:txBody>
      </p:sp>
      <p:pic>
        <p:nvPicPr>
          <p:cNvPr id="1026" name="Picture 2" descr="The CrowdStrike crash lesson every dev should remember | by Fahim ul Haq |  Aug, 2024 | Dev Learning Daily">
            <a:extLst>
              <a:ext uri="{FF2B5EF4-FFF2-40B4-BE49-F238E27FC236}">
                <a16:creationId xmlns:a16="http://schemas.microsoft.com/office/drawing/2014/main" id="{94D22390-2C7E-9288-D6C8-173997020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530" y="2309372"/>
            <a:ext cx="3427786" cy="423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did CrowdStrike Break the Internet? | by John OSullivan | Jul, 2024 |  Medium">
            <a:extLst>
              <a:ext uri="{FF2B5EF4-FFF2-40B4-BE49-F238E27FC236}">
                <a16:creationId xmlns:a16="http://schemas.microsoft.com/office/drawing/2014/main" id="{D6ECE8A2-9080-6851-3F46-AB88D0D5B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618" y="2872729"/>
            <a:ext cx="2819227" cy="311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im Medin 🇺🇦🌻 on X: &quot;This CrowdStrike outage is a thing of nightmares.  Imagine having to have to walk to each of the downed systems and manually  fix it. Even worse with">
            <a:extLst>
              <a:ext uri="{FF2B5EF4-FFF2-40B4-BE49-F238E27FC236}">
                <a16:creationId xmlns:a16="http://schemas.microsoft.com/office/drawing/2014/main" id="{907D0848-C5E7-61FD-643C-0C92D1339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53" y="3107978"/>
            <a:ext cx="4231926" cy="3440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 honor of r/crowdstrike : r/networkingmemes">
            <a:extLst>
              <a:ext uri="{FF2B5EF4-FFF2-40B4-BE49-F238E27FC236}">
                <a16:creationId xmlns:a16="http://schemas.microsoft.com/office/drawing/2014/main" id="{FB428E50-1F7C-0618-64D9-5DD8D7976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845" y="204159"/>
            <a:ext cx="2881693" cy="162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76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34D7-E31C-075F-AA5C-AC272E37F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Crowdstrike</a:t>
            </a:r>
            <a:r>
              <a:rPr lang="en-US" dirty="0"/>
              <a:t> Outage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62192-5C0F-5748-41ED-9424669E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71920" cy="4351338"/>
          </a:xfrm>
        </p:spPr>
        <p:txBody>
          <a:bodyPr/>
          <a:lstStyle/>
          <a:p>
            <a:r>
              <a:rPr lang="en-US" dirty="0"/>
              <a:t>What is Microsoft’s responsibility in this?</a:t>
            </a:r>
            <a:br>
              <a:rPr lang="en-US" dirty="0"/>
            </a:br>
            <a:r>
              <a:rPr lang="en-US" dirty="0">
                <a:hlinkClick r:id="rId2"/>
              </a:rPr>
              <a:t>https://www.computerweekly.com/news/366598838/Why-is-CrowdStrike-allowed-to-run-in-the-Windows-kernel#:~:text=The%20reason%2C%20according%20to%20Microsoft,an%20equal%20footing%20as%20other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03C8E-615B-A8B5-C2FD-9DA71DE19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120" y="525247"/>
            <a:ext cx="5444902" cy="3476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52717F-1C9A-ABB1-7ED9-EFA227B8D6E4}"/>
              </a:ext>
            </a:extLst>
          </p:cNvPr>
          <p:cNvSpPr txBox="1"/>
          <p:nvPr/>
        </p:nvSpPr>
        <p:spPr>
          <a:xfrm>
            <a:off x="7213497" y="4278343"/>
            <a:ext cx="45479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https://fortune.com/2024/08/03/crowdstrike-outage-fortune-500-companies-5-4-billion-damages-uninsured-losses/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25715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7430-814E-125C-6E9D-BCB9EB900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Crowdstrike</a:t>
            </a:r>
            <a:r>
              <a:rPr lang="en-US" dirty="0"/>
              <a:t> Outage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45520-9C20-765D-EA78-E2542B17D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26261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https://www.scmagazine.com/perspective/heres-seven-tips-that-offer-short-term-and-long-term-fixes-following-the-crowdstrike-outage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FA3838-FE4C-F7C8-846F-DC50A3A82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474" y="1861430"/>
            <a:ext cx="6379131" cy="226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285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C6103-7DEA-A3E0-09B6-F81BF8BD6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Crowdstrike</a:t>
            </a:r>
            <a:r>
              <a:rPr lang="en-US" dirty="0"/>
              <a:t> Outage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664EC0-68A5-9F9D-4E36-A66B334A9B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3260075" cy="1258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https://www.youtube.com/watch?v=WoWXjKAbGZU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4D8D8A-3676-2600-A35E-0255C0F6D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4359" y="1566192"/>
            <a:ext cx="7133898" cy="492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67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54035-BFE7-5B8E-BF5D-A5AEC6AE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Boeing 737 Door Plug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8C07C69-6724-7D2C-EB69-41DF94CC99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91726"/>
            <a:ext cx="65314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9C4554-D301-2B3F-8253-4392A7596FEB}"/>
              </a:ext>
            </a:extLst>
          </p:cNvPr>
          <p:cNvSpPr txBox="1"/>
          <p:nvPr/>
        </p:nvSpPr>
        <p:spPr>
          <a:xfrm>
            <a:off x="7863289" y="1775548"/>
            <a:ext cx="31315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https://www.cnn.com/2024/06/27/business/boeing-cause-alaska-air-door-plug/index.html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009B40-C14E-CEBD-B8B7-F85ACD25DB2B}"/>
              </a:ext>
            </a:extLst>
          </p:cNvPr>
          <p:cNvSpPr txBox="1"/>
          <p:nvPr/>
        </p:nvSpPr>
        <p:spPr>
          <a:xfrm>
            <a:off x="7863289" y="5042735"/>
            <a:ext cx="41671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https://www.nbcnews.com/news/us-news/maker-boeing-door-plugs-sued-quality-failures-midair-alaska-airlines-b-rcna133291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05F6A-19FC-D13D-6222-3D2161989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062161"/>
            <a:ext cx="5369956" cy="163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2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DAA7-8488-5208-E77A-DB80FBDF2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Titan Submersible Implosion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DCC66-7FFE-451C-46F3-1AB21B713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8803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https://www.engineering.com/the-titan-submersible-a-little-testing-wouldnt-have-killed-them/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3D68AE-BE66-A20A-C800-3C6132A6F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540" y="1461593"/>
            <a:ext cx="7241190" cy="2878577"/>
          </a:xfrm>
          <a:prstGeom prst="rect">
            <a:avLst/>
          </a:prstGeom>
        </p:spPr>
      </p:pic>
      <p:pic>
        <p:nvPicPr>
          <p:cNvPr id="3074" name="Picture 2" descr="What Happened to the Titan Submersible? | by AYMAN PATIL | Medium">
            <a:extLst>
              <a:ext uri="{FF2B5EF4-FFF2-40B4-BE49-F238E27FC236}">
                <a16:creationId xmlns:a16="http://schemas.microsoft.com/office/drawing/2014/main" id="{A27C3C37-D2DF-32FF-FD17-E1DAD0DEA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70" y="4296579"/>
            <a:ext cx="4083584" cy="229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ourists can visit the Titanic shipwreck in 2021 - GulfToday">
            <a:extLst>
              <a:ext uri="{FF2B5EF4-FFF2-40B4-BE49-F238E27FC236}">
                <a16:creationId xmlns:a16="http://schemas.microsoft.com/office/drawing/2014/main" id="{13CB0772-5CF4-4463-9FB7-05AB8493C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8532" y="4557953"/>
            <a:ext cx="3392736" cy="203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What it's like on-board the missing OceanGate sub">
            <a:extLst>
              <a:ext uri="{FF2B5EF4-FFF2-40B4-BE49-F238E27FC236}">
                <a16:creationId xmlns:a16="http://schemas.microsoft.com/office/drawing/2014/main" id="{7A05F07F-9DB3-87B6-FC13-921649488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602" y="4557953"/>
            <a:ext cx="3618920" cy="203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04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149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Recent Quality  and Testing Events</vt:lpstr>
      <vt:lpstr>Crowdstrike Outage</vt:lpstr>
      <vt:lpstr>Crowdstrike Outage</vt:lpstr>
      <vt:lpstr>Crowdstrike Outage</vt:lpstr>
      <vt:lpstr>Crowdstrike Outage</vt:lpstr>
      <vt:lpstr>Boeing 737 Door Plug</vt:lpstr>
      <vt:lpstr>Titan Submersible Implosion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Jeff Adkisson</dc:creator>
  <cp:lastModifiedBy>Jeff Adkisson</cp:lastModifiedBy>
  <cp:revision>2</cp:revision>
  <dcterms:created xsi:type="dcterms:W3CDTF">2024-08-14T14:54:16Z</dcterms:created>
  <dcterms:modified xsi:type="dcterms:W3CDTF">2024-08-14T15:25:56Z</dcterms:modified>
</cp:coreProperties>
</file>

<file path=docProps/thumbnail.jpeg>
</file>